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4" r:id="rId4"/>
    <p:sldId id="258" r:id="rId5"/>
    <p:sldId id="259" r:id="rId6"/>
    <p:sldId id="269" r:id="rId7"/>
    <p:sldId id="260" r:id="rId8"/>
    <p:sldId id="261" r:id="rId9"/>
    <p:sldId id="265" r:id="rId10"/>
    <p:sldId id="262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8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076D5-3B4E-C2C3-6A60-43040D57D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C1AC8F-43AD-D065-A721-BA58E3151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5828E-95F3-2C58-A417-39157F9B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4AA1A-8D31-D0B5-57F0-919EE6BE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1F263-602C-2F37-3578-B344E6C5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12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BCEC4-488E-F42C-6EF7-EAF0D7FB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ACD7C-2313-9BB0-E65E-09F4D1D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E0F9A-91FE-2016-4703-EBB8926D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7CE85-65B9-A321-25B9-2804E548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2236C-562C-4BC7-1469-308CF8BD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25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9BDD04-FECA-E32A-3125-0C9425C4B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7E6AB6-2935-E635-8CF8-AC7E49CA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39B7C-EDCB-7244-A075-7798E1E3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D63B5-8B97-D78F-E77A-A1855766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429C9-64C1-73FA-6E04-C1943E7D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CB1FB-54D4-B16C-903E-B502CEF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3D52-9DB2-69B3-1F19-04E6C3A6D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1D162-4A5C-8D1B-0383-2AB6B8CC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E707E-F4AA-9312-0013-8FF1A1C9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1CCD0E-7474-C6D9-5B67-81FDDE53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43FBD-1F67-AF8A-9007-BD66A2C2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546D7-6EDE-EE7B-FB03-203AF0161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8CA65-2EC4-46B7-7393-33B341BC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30DB6-ED10-F6FE-ACB2-7AFE27E0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FD93A-6928-40AC-90DB-34919A49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9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DCF01-E0CF-452C-A538-E04E6C1A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9B29C-6CA9-6FA6-89CB-2F24DF8DC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F5EE50-D0D9-010C-07B6-D815B7F9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A66694-5B45-D7C7-B7FD-04768885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8D918-6A9F-3A3C-0A87-5FEA1428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B090C9-EE83-5A4F-49E0-82FF9C4C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78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189FC-87CB-49D5-276F-FE9AF7D9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F8C9BB-A494-6A4A-15AE-767240B7D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7C55D8-E042-22F1-EF1F-D074616F1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6085F7-6946-0E7C-FD3A-06592257E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8DD020-34C8-71F6-513E-3A0CAEB7D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BB4901-6ED7-0CF0-24EF-79A20292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E1F58D-6247-8C2A-14F4-34C838A8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7BA3A-C1D5-26D9-6662-F24DEBBB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8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9ED56-D6F6-16E7-925D-4C49376F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EA1120-E338-C6A8-030A-EF37620E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73B02C-4FBF-B776-6D20-75D6511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E40DDF-2992-C013-E8F8-8F974D7E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0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3B74D4-DE32-481E-6B51-E4A73E0C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06C8EE-C5B5-984D-816F-44C8350B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584E43-FB9B-5F13-A3F6-6D169E57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1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21DCD-D11D-3FE4-3ABD-11EF6D7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8A17D-D25D-8B7A-4D27-39D42F27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23C2E2-FAE0-73F4-2894-1E0A22EC2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0AE4D5-CA85-B679-7690-17C01183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EAA478-C436-CC96-6F01-67157CFC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428524-A3BF-ECB5-CF94-CF2174DF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2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F683A-F2FD-AEEE-01FB-E1987372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422929-81D4-00CB-D7B7-A5005889C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05ECD-5C4A-0D75-C34C-985DB506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AB153F-C21A-5163-BAF9-3185F66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8E197-C6F9-1AB5-57AF-8FCD563A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B68788-ED34-2497-C385-CB6556ED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A86C59-5A2E-A13A-E624-88CE6C4C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375856-A85A-81D6-EF82-95E2D3F7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ADA21-6D7C-076A-6EFA-3C50B785A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FE679-02ED-4E98-8D70-251929585BD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B4A12-EF3F-ED31-484B-6C6D936AF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43F12-DC34-8277-A4AA-EE32D6D67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B963B-2B1B-4477-A802-58AD7244E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6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avif"/><Relationship Id="rId2" Type="http://schemas.openxmlformats.org/officeDocument/2006/relationships/image" Target="../media/image41.av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avif"/><Relationship Id="rId4" Type="http://schemas.openxmlformats.org/officeDocument/2006/relationships/image" Target="../media/image43.av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av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avif"/><Relationship Id="rId2" Type="http://schemas.openxmlformats.org/officeDocument/2006/relationships/image" Target="../media/image6.av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av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avif"/><Relationship Id="rId4" Type="http://schemas.openxmlformats.org/officeDocument/2006/relationships/image" Target="../media/image14.av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avif"/><Relationship Id="rId7" Type="http://schemas.openxmlformats.org/officeDocument/2006/relationships/image" Target="../media/image23.av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avif"/><Relationship Id="rId5" Type="http://schemas.openxmlformats.org/officeDocument/2006/relationships/image" Target="../media/image21.png"/><Relationship Id="rId4" Type="http://schemas.openxmlformats.org/officeDocument/2006/relationships/image" Target="../media/image20.av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avif"/><Relationship Id="rId2" Type="http://schemas.openxmlformats.org/officeDocument/2006/relationships/image" Target="../media/image24.av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avif"/><Relationship Id="rId4" Type="http://schemas.openxmlformats.org/officeDocument/2006/relationships/image" Target="../media/image26.av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avif"/><Relationship Id="rId2" Type="http://schemas.openxmlformats.org/officeDocument/2006/relationships/image" Target="../media/image29.av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avif"/><Relationship Id="rId4" Type="http://schemas.openxmlformats.org/officeDocument/2006/relationships/image" Target="../media/image31.av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av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avif"/><Relationship Id="rId2" Type="http://schemas.openxmlformats.org/officeDocument/2006/relationships/image" Target="../media/image36.av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av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F2E147-2944-75D9-76CD-B6D60AA7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6" y="289169"/>
            <a:ext cx="3350846" cy="33508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36ECD7-836A-8ACA-EABF-1C401578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08" y="289170"/>
            <a:ext cx="2928815" cy="2928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8D8A99-BA67-1206-2240-4442A4A77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08" y="3712307"/>
            <a:ext cx="3022600" cy="302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9E56FD-EB8A-E357-EF1B-86EE9CFE7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6" y="3217985"/>
            <a:ext cx="3350846" cy="33508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5DFD64-B03F-8979-8A35-A1CE576F5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29" y="1467041"/>
            <a:ext cx="4742989" cy="42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E720C9-2D20-C65F-08C5-690D8A83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0" y="2389338"/>
            <a:ext cx="5575595" cy="4071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845265-D79F-5747-DC37-4D9BCEF6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40958" y="1750253"/>
            <a:ext cx="4025084" cy="534924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7506EFE-6E07-6D2C-4B2E-C1BBD8DE6448}"/>
              </a:ext>
            </a:extLst>
          </p:cNvPr>
          <p:cNvCxnSpPr/>
          <p:nvPr/>
        </p:nvCxnSpPr>
        <p:spPr>
          <a:xfrm flipV="1">
            <a:off x="9453880" y="5476240"/>
            <a:ext cx="365760" cy="7010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A427E89-27AE-F349-91EE-4E70F53CF9E2}"/>
              </a:ext>
            </a:extLst>
          </p:cNvPr>
          <p:cNvCxnSpPr>
            <a:cxnSpLocks/>
          </p:cNvCxnSpPr>
          <p:nvPr/>
        </p:nvCxnSpPr>
        <p:spPr>
          <a:xfrm flipH="1" flipV="1">
            <a:off x="7747000" y="5542280"/>
            <a:ext cx="528320" cy="56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5BB795-1264-FA24-4BBA-5FE76ABDDEFA}"/>
              </a:ext>
            </a:extLst>
          </p:cNvPr>
          <p:cNvCxnSpPr/>
          <p:nvPr/>
        </p:nvCxnSpPr>
        <p:spPr>
          <a:xfrm flipV="1">
            <a:off x="10566400" y="5633720"/>
            <a:ext cx="365760" cy="70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2C550A-47B0-14F3-766D-116864EFE5ED}"/>
              </a:ext>
            </a:extLst>
          </p:cNvPr>
          <p:cNvCxnSpPr>
            <a:cxnSpLocks/>
          </p:cNvCxnSpPr>
          <p:nvPr/>
        </p:nvCxnSpPr>
        <p:spPr>
          <a:xfrm flipH="1">
            <a:off x="8137975" y="2971800"/>
            <a:ext cx="416745" cy="38660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80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943C92-4111-2EFE-1A47-356602A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0" t="28601" r="37638" b="25650"/>
          <a:stretch/>
        </p:blipFill>
        <p:spPr>
          <a:xfrm>
            <a:off x="0" y="1710266"/>
            <a:ext cx="2826432" cy="3983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E44698-A77D-9C1F-3FAB-8B2EA235D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9" b="17533"/>
          <a:stretch/>
        </p:blipFill>
        <p:spPr>
          <a:xfrm rot="16200000">
            <a:off x="2154910" y="2443806"/>
            <a:ext cx="3859078" cy="2516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871F05-3532-8B02-DF35-DA87481A9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20494" r="14567" b="20741"/>
          <a:stretch/>
        </p:blipFill>
        <p:spPr>
          <a:xfrm>
            <a:off x="6697134" y="101600"/>
            <a:ext cx="4334934" cy="343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E0F574-83AA-ED0E-9442-D1E3E3CC3F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t="14939" r="4815" b="15803"/>
          <a:stretch/>
        </p:blipFill>
        <p:spPr>
          <a:xfrm>
            <a:off x="5949624" y="3429000"/>
            <a:ext cx="4311978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9FCBC71-C987-ED8E-B5B6-45037F43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247"/>
            <a:ext cx="6112372" cy="3218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FBEE80-B2F0-69BE-21C5-5D0CB028D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08"/>
          <a:stretch/>
        </p:blipFill>
        <p:spPr>
          <a:xfrm>
            <a:off x="6345112" y="2128518"/>
            <a:ext cx="5496368" cy="3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3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018D43-D87C-0C0A-79D3-94E184A4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33053" r="14450" b="32471"/>
          <a:stretch/>
        </p:blipFill>
        <p:spPr>
          <a:xfrm>
            <a:off x="790673" y="2347909"/>
            <a:ext cx="4314622" cy="27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EF33F-6824-D5F4-3227-F878EDC6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9" y="435610"/>
            <a:ext cx="3149600" cy="314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A0D35-9FF1-09EA-7AC5-56116E0B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89" y="435610"/>
            <a:ext cx="4243928" cy="3174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C24168-DB26-3ED2-D2C6-729C6E055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4" y="519501"/>
            <a:ext cx="3161815" cy="316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3FAFDE-53B4-5290-B0CD-32A2E32F4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42" y="3810603"/>
            <a:ext cx="3458747" cy="27827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C9B9B7-F49C-969A-8936-BC63BDFAF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145" y="3810603"/>
            <a:ext cx="3161815" cy="2743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E03AE4-45F7-3529-B080-B1D6CCE42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3" y="3681316"/>
            <a:ext cx="3161815" cy="31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E5734-0841-18F0-2F26-43C014C3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7" y="279400"/>
            <a:ext cx="3710354" cy="37103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627E9C-589F-4BDB-37FE-972607CF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69" y="279400"/>
            <a:ext cx="7526216" cy="352386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7CD42BC-63C8-E308-FB12-5CCAC32D8202}"/>
              </a:ext>
            </a:extLst>
          </p:cNvPr>
          <p:cNvCxnSpPr/>
          <p:nvPr/>
        </p:nvCxnSpPr>
        <p:spPr>
          <a:xfrm flipV="1">
            <a:off x="8640375" y="2252785"/>
            <a:ext cx="93784" cy="23524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CF1673-9C36-1B04-2F4F-09EDC14F291D}"/>
              </a:ext>
            </a:extLst>
          </p:cNvPr>
          <p:cNvCxnSpPr>
            <a:cxnSpLocks/>
          </p:cNvCxnSpPr>
          <p:nvPr/>
        </p:nvCxnSpPr>
        <p:spPr>
          <a:xfrm flipV="1">
            <a:off x="7600426" y="1507457"/>
            <a:ext cx="782794" cy="24822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84DF30-19C6-D4EB-E4D9-ED7DDC9B859B}"/>
              </a:ext>
            </a:extLst>
          </p:cNvPr>
          <p:cNvCxnSpPr>
            <a:cxnSpLocks/>
          </p:cNvCxnSpPr>
          <p:nvPr/>
        </p:nvCxnSpPr>
        <p:spPr>
          <a:xfrm flipH="1" flipV="1">
            <a:off x="9297620" y="1247504"/>
            <a:ext cx="560521" cy="2359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144569A-2C7F-9E2B-9B22-141510500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25537" r="14559" b="26522"/>
          <a:stretch/>
        </p:blipFill>
        <p:spPr>
          <a:xfrm>
            <a:off x="86130" y="3577930"/>
            <a:ext cx="4045491" cy="270032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566B66-F29B-E29B-4FE0-85FDDCADDFE0}"/>
              </a:ext>
            </a:extLst>
          </p:cNvPr>
          <p:cNvCxnSpPr>
            <a:cxnSpLocks/>
          </p:cNvCxnSpPr>
          <p:nvPr/>
        </p:nvCxnSpPr>
        <p:spPr>
          <a:xfrm flipH="1" flipV="1">
            <a:off x="2108875" y="5039707"/>
            <a:ext cx="2647683" cy="9080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5527E9E-B343-5190-C177-52B8A356A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66" y="3803261"/>
            <a:ext cx="3054739" cy="30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50AD6D-1459-F6B1-7814-E316E48B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311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4CB111-CF8C-AD91-0A04-09C7C76A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59" y="0"/>
            <a:ext cx="622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436E7C-C509-2884-4C2E-96F3A158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" y="151001"/>
            <a:ext cx="3592938" cy="2860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991C21-4AA9-591F-57F6-F350C832A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3" y="3154261"/>
            <a:ext cx="3615655" cy="36156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0985A0-D7D1-5186-5BE3-0A6A93D0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51" y="2731316"/>
            <a:ext cx="4038600" cy="4038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55E67D-0251-5D32-9C18-EA4E443F6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728" y="88084"/>
            <a:ext cx="3792544" cy="37995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2FFEC-C94F-D0A7-38EE-D9B5B0BA1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14" y="0"/>
            <a:ext cx="3703740" cy="3703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7BEBB-A1B1-7CC3-DD4C-D66FE4D32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16" y="3687314"/>
            <a:ext cx="3082602" cy="30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5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513A4-F09F-5007-5A85-0626A13DB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" y="109970"/>
            <a:ext cx="3639489" cy="36394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DC7ED6-18FB-7B25-FFB6-CB165510E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92" y="198243"/>
            <a:ext cx="3551216" cy="3551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63028-2E55-5BDA-BAE9-4C21C4414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3" y="271380"/>
            <a:ext cx="3275759" cy="32757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866F6F-7513-80D7-8A65-E6F94D97C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8" y="3428999"/>
            <a:ext cx="3368971" cy="33689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A42559-1343-6E5D-095E-40995594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17" y="3428999"/>
            <a:ext cx="6046601" cy="3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8BF85E-CB99-B63B-7C94-D2678C2E9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5" y="0"/>
            <a:ext cx="3296873" cy="3296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4B16D1-06DB-C0DA-D82F-EE7CC172C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85" y="164283"/>
            <a:ext cx="3689757" cy="3689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7C294-FFC9-5FAF-5E36-FD85212B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69" y="3027726"/>
            <a:ext cx="3567419" cy="3567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D7C2A-CAB7-A348-0A1C-A3CCA0481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36" y="3296873"/>
            <a:ext cx="3493316" cy="34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D78E81-E426-48B9-5E63-83014CB9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0" y="346804"/>
            <a:ext cx="4318319" cy="39584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B82F40-5D82-29FF-1AE9-305896A63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6"/>
          <a:stretch/>
        </p:blipFill>
        <p:spPr>
          <a:xfrm>
            <a:off x="5090072" y="346804"/>
            <a:ext cx="6641547" cy="47250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206C1D-3202-1C06-EA28-8D4950DE6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20" y="4009267"/>
            <a:ext cx="2630653" cy="26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D1A47F-EC38-CAFA-7FC1-781B0EF4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2484120"/>
            <a:ext cx="41148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881311-033B-C953-1FD0-B14FD30B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103880"/>
            <a:ext cx="3169920" cy="3169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5037C9-52DE-2482-DEC6-02A905801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260096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8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kono p8kila</dc:creator>
  <cp:lastModifiedBy>kono p8kila</cp:lastModifiedBy>
  <cp:revision>50</cp:revision>
  <dcterms:created xsi:type="dcterms:W3CDTF">2023-11-17T05:47:35Z</dcterms:created>
  <dcterms:modified xsi:type="dcterms:W3CDTF">2024-01-26T04:24:27Z</dcterms:modified>
</cp:coreProperties>
</file>